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8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2" d="100"/>
          <a:sy n="52" d="100"/>
        </p:scale>
        <p:origin x="2502" y="108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6858000" cy="812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21ABA-BA38-4ED9-9CB4-C09141BDFDE9}" type="datetimeFigureOut">
              <a:rPr lang="it-IT" smtClean="0"/>
              <a:t>07/12/2019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C5D89-4533-4F85-AB3E-58F39B4FCD0A}" type="slidenum">
              <a:rPr lang="it-IT" smtClean="0"/>
              <a:t>‹N›</a:t>
            </a:fld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908800"/>
            <a:ext cx="4800600" cy="3115733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569579"/>
            <a:ext cx="5829300" cy="2613378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21ABA-BA38-4ED9-9CB4-C09141BDFDE9}" type="datetimeFigureOut">
              <a:rPr lang="it-IT" smtClean="0"/>
              <a:t>07/12/2019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C5D89-4533-4F85-AB3E-58F39B4FCD0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488246"/>
            <a:ext cx="1543050" cy="10402711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488246"/>
            <a:ext cx="4514850" cy="10402711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21ABA-BA38-4ED9-9CB4-C09141BDFDE9}" type="datetimeFigureOut">
              <a:rPr lang="it-IT" smtClean="0"/>
              <a:t>07/12/2019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C5D89-4533-4F85-AB3E-58F39B4FCD0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8245"/>
            <a:ext cx="5943600" cy="2032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21ABA-BA38-4ED9-9CB4-C09141BDFDE9}" type="datetimeFigureOut">
              <a:rPr lang="it-IT" smtClean="0"/>
              <a:t>07/12/2019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C5D89-4533-4F85-AB3E-58F39B4FCD0A}" type="slidenum">
              <a:rPr lang="it-IT" smtClean="0"/>
              <a:t>‹N›</a:t>
            </a:fld>
            <a:endParaRPr lang="it-IT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457200" y="2844800"/>
            <a:ext cx="5943600" cy="7315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22267"/>
            <a:ext cx="5913835" cy="2421467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155269"/>
            <a:ext cx="5913835" cy="2666999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21ABA-BA38-4ED9-9CB4-C09141BDFDE9}" type="datetimeFigureOut">
              <a:rPr lang="it-IT" smtClean="0"/>
              <a:t>07/12/2019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C5D89-4533-4F85-AB3E-58F39B4FCD0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844800"/>
            <a:ext cx="2800350" cy="73152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3600450" y="2844800"/>
            <a:ext cx="2800350" cy="731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8245"/>
            <a:ext cx="5943600" cy="2032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21ABA-BA38-4ED9-9CB4-C09141BDFDE9}" type="datetimeFigureOut">
              <a:rPr lang="it-IT" smtClean="0"/>
              <a:t>07/12/2019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C5D89-4533-4F85-AB3E-58F39B4FCD0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3600450" y="3928533"/>
            <a:ext cx="2800350" cy="6231467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3928533"/>
            <a:ext cx="2800350" cy="6231467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8245"/>
            <a:ext cx="5943600" cy="2032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844799"/>
            <a:ext cx="2800350" cy="1021644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00450" y="2844799"/>
            <a:ext cx="2800350" cy="1021644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21ABA-BA38-4ED9-9CB4-C09141BDFDE9}" type="datetimeFigureOut">
              <a:rPr lang="it-IT" smtClean="0"/>
              <a:t>07/12/2019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C5D89-4533-4F85-AB3E-58F39B4FCD0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8245"/>
            <a:ext cx="5943600" cy="2032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21ABA-BA38-4ED9-9CB4-C09141BDFDE9}" type="datetimeFigureOut">
              <a:rPr lang="it-IT" smtClean="0"/>
              <a:t>07/12/2019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C5D89-4533-4F85-AB3E-58F39B4FCD0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21ABA-BA38-4ED9-9CB4-C09141BDFDE9}" type="datetimeFigureOut">
              <a:rPr lang="it-IT" smtClean="0"/>
              <a:t>07/12/2019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C5D89-4533-4F85-AB3E-58F39B4FCD0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971800" y="2573867"/>
            <a:ext cx="3486150" cy="758613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486" y="2573867"/>
            <a:ext cx="2228850" cy="195072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9486" y="4529585"/>
            <a:ext cx="2228850" cy="5630416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21ABA-BA38-4ED9-9CB4-C09141BDFDE9}" type="datetimeFigureOut">
              <a:rPr lang="it-IT" smtClean="0"/>
              <a:t>07/12/2019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C5D89-4533-4F85-AB3E-58F39B4FCD0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58000" cy="12192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73867"/>
            <a:ext cx="2228850" cy="195072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93008" y="2573867"/>
            <a:ext cx="2564892" cy="617728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529583"/>
            <a:ext cx="2228850" cy="427574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21ABA-BA38-4ED9-9CB4-C09141BDFDE9}" type="datetimeFigureOut">
              <a:rPr lang="it-IT" smtClean="0"/>
              <a:t>07/12/2019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C5D89-4533-4F85-AB3E-58F39B4FCD0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6858000" cy="12192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88245"/>
            <a:ext cx="5943600" cy="2032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844801"/>
            <a:ext cx="5943600" cy="8046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286250" y="11300179"/>
            <a:ext cx="11430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FBD21ABA-BA38-4ED9-9CB4-C09141BDFDE9}" type="datetimeFigureOut">
              <a:rPr lang="it-IT" smtClean="0"/>
              <a:t>07/12/2019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11300179"/>
            <a:ext cx="21717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657850" y="11300179"/>
            <a:ext cx="7429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C85C5D89-4533-4F85-AB3E-58F39B4FCD0A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sic80200t@istruzione.it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egnaposto contenuto 5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957" y="7474226"/>
            <a:ext cx="6143874" cy="3975652"/>
          </a:xfr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260293">
            <a:off x="501653" y="2441349"/>
            <a:ext cx="6356347" cy="1056231"/>
          </a:xfrm>
        </p:spPr>
        <p:txBody>
          <a:bodyPr>
            <a:normAutofit/>
          </a:bodyPr>
          <a:lstStyle/>
          <a:p>
            <a:pPr algn="ctr"/>
            <a:r>
              <a:rPr lang="it-IT" dirty="0" smtClean="0">
                <a:solidFill>
                  <a:srgbClr val="002060"/>
                </a:solidFill>
                <a:latin typeface="Britannic Bold" panose="020B0903060703020204" pitchFamily="34" charset="0"/>
              </a:rPr>
              <a:t>ASPETTANDO IL NATALE</a:t>
            </a:r>
            <a:endParaRPr lang="it-IT" dirty="0">
              <a:solidFill>
                <a:srgbClr val="002060"/>
              </a:solidFill>
              <a:latin typeface="Britannic Bold" panose="020B0903060703020204" pitchFamily="34" charset="0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86989" y="3455814"/>
            <a:ext cx="2623935" cy="2462909"/>
          </a:xfrm>
        </p:spPr>
        <p:txBody>
          <a:bodyPr>
            <a:normAutofit/>
          </a:bodyPr>
          <a:lstStyle/>
          <a:p>
            <a:endParaRPr lang="it-IT" b="0" i="1" dirty="0" smtClean="0">
              <a:solidFill>
                <a:srgbClr val="FF0000"/>
              </a:solidFill>
              <a:latin typeface="Britannic Bold" panose="020B090306070302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it-IT" b="0" i="1" dirty="0" smtClean="0">
                <a:solidFill>
                  <a:srgbClr val="FF0000"/>
                </a:solidFill>
                <a:latin typeface="Britannic Bold" panose="020B0903060703020204" pitchFamily="34" charset="0"/>
              </a:rPr>
              <a:t>ESECUZIONE CANTI  NATALIZI DI BENVENUTO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b="0" i="1" dirty="0" smtClean="0">
                <a:solidFill>
                  <a:srgbClr val="FF0000"/>
                </a:solidFill>
                <a:latin typeface="Britannic Bold" panose="020B0903060703020204" pitchFamily="34" charset="0"/>
              </a:rPr>
              <a:t>GIOCHI E LABORATORI CREATIVI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 rot="292630">
            <a:off x="2882408" y="4666969"/>
            <a:ext cx="3680460" cy="1990741"/>
          </a:xfrm>
        </p:spPr>
        <p:txBody>
          <a:bodyPr>
            <a:normAutofit/>
          </a:bodyPr>
          <a:lstStyle/>
          <a:p>
            <a:r>
              <a:rPr lang="it-IT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TUTTI I GENITORI SONO INVITATI A PARTECIPARE </a:t>
            </a:r>
          </a:p>
          <a:p>
            <a:r>
              <a:rPr lang="it-IT" sz="160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17/12/2019 </a:t>
            </a:r>
            <a:r>
              <a:rPr lang="it-IT" sz="16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ORE 10,00 – 12,00</a:t>
            </a:r>
            <a:endParaRPr lang="it-IT" sz="16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0" y="1518019"/>
            <a:ext cx="664083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OPEN DAY</a:t>
            </a:r>
            <a:endParaRPr lang="it-IT" sz="54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803522" y="2047325"/>
            <a:ext cx="25561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>
                <a:latin typeface="Arial Black" panose="020B0A04020102020204" pitchFamily="34" charset="0"/>
              </a:rPr>
              <a:t>ISCRIZIONI 2019/2020</a:t>
            </a:r>
            <a:endParaRPr lang="it-IT" i="1" dirty="0">
              <a:latin typeface="Arial Black" panose="020B0A04020102020204" pitchFamily="34" charset="0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2140484" y="3764287"/>
            <a:ext cx="5005029" cy="215443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PLESSO DI </a:t>
            </a:r>
            <a:r>
              <a:rPr lang="it-IT" sz="4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LAURIGNANO</a:t>
            </a:r>
          </a:p>
          <a:p>
            <a:pPr algn="ctr"/>
            <a:endParaRPr lang="it-IT" sz="5400" b="1" cap="none" spc="0" dirty="0" smtClean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95693" y="125103"/>
            <a:ext cx="65451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 smtClean="0"/>
              <a:t>ISTITUTO COMPRENSIVO STATALE </a:t>
            </a:r>
            <a:r>
              <a:rPr lang="it-IT" sz="1400" b="1" u="sng" dirty="0" smtClean="0"/>
              <a:t>CAROLEI –DIPIGNANO</a:t>
            </a:r>
          </a:p>
          <a:p>
            <a:pPr algn="ctr"/>
            <a:r>
              <a:rPr lang="it-IT" sz="1400" b="1" dirty="0" smtClean="0"/>
              <a:t>«VALENTINI» – 87030 </a:t>
            </a:r>
            <a:r>
              <a:rPr lang="it-IT" sz="1400" b="1" u="sng" dirty="0" smtClean="0"/>
              <a:t>CAROLEI (CS)</a:t>
            </a:r>
          </a:p>
          <a:p>
            <a:pPr algn="ctr"/>
            <a:r>
              <a:rPr lang="it-IT" sz="1400" b="1" dirty="0" smtClean="0"/>
              <a:t>VIA A. RENDANO – Tel. e Fax 0984/634567 – C.F. 80005140787 – C.M. CSIS80200T</a:t>
            </a:r>
          </a:p>
          <a:p>
            <a:pPr algn="ctr"/>
            <a:r>
              <a:rPr lang="it-IT" sz="1400" b="1" dirty="0" smtClean="0"/>
              <a:t>Mail: </a:t>
            </a:r>
            <a:r>
              <a:rPr lang="it-IT" sz="1400" b="1" dirty="0" smtClean="0">
                <a:hlinkClick r:id="rId3"/>
              </a:rPr>
              <a:t>csic80200t@istruzione.it</a:t>
            </a:r>
            <a:r>
              <a:rPr lang="it-IT" sz="1400" b="1" dirty="0" smtClean="0"/>
              <a:t> – PEC : csic80200t@pec.istruzione.it</a:t>
            </a:r>
            <a:endParaRPr lang="it-IT" sz="1400" b="1" dirty="0"/>
          </a:p>
        </p:txBody>
      </p:sp>
    </p:spTree>
    <p:extLst>
      <p:ext uri="{BB962C8B-B14F-4D97-AF65-F5344CB8AC3E}">
        <p14:creationId xmlns:p14="http://schemas.microsoft.com/office/powerpoint/2010/main" val="3229324845"/>
      </p:ext>
    </p:extLst>
  </p:cSld>
  <p:clrMapOvr>
    <a:masterClrMapping/>
  </p:clrMapOvr>
</p:sld>
</file>

<file path=ppt/theme/theme1.xml><?xml version="1.0" encoding="utf-8"?>
<a:theme xmlns:a="http://schemas.openxmlformats.org/drawingml/2006/main" name="Orizzonte">
  <a:themeElements>
    <a:clrScheme name="Elic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rizzonte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101</TotalTime>
  <Words>71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Arial Black</vt:lpstr>
      <vt:lpstr>Arial Narrow</vt:lpstr>
      <vt:lpstr>Britannic Bold</vt:lpstr>
      <vt:lpstr>Orizzonte</vt:lpstr>
      <vt:lpstr>ASPETTANDO IL NATALE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DAY</dc:title>
  <dc:creator>Lenovo</dc:creator>
  <cp:lastModifiedBy>Arpi</cp:lastModifiedBy>
  <cp:revision>16</cp:revision>
  <dcterms:created xsi:type="dcterms:W3CDTF">2019-11-14T16:16:55Z</dcterms:created>
  <dcterms:modified xsi:type="dcterms:W3CDTF">2019-12-07T10:44:47Z</dcterms:modified>
</cp:coreProperties>
</file>